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cs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2"/>
  </p:normalViewPr>
  <p:slideViewPr>
    <p:cSldViewPr snapToGrid="0" snapToObjects="1">
      <p:cViewPr varScale="1">
        <p:scale>
          <a:sx n="64" d="100"/>
          <a:sy n="64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FD03C-E8DB-45BF-8836-F4EFEF557810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3196167-AB27-4C21-8CD4-01549755EDD6}">
      <dgm:prSet/>
      <dgm:spPr/>
      <dgm:t>
        <a:bodyPr/>
        <a:lstStyle/>
        <a:p>
          <a:r>
            <a:rPr lang="sk-SK"/>
            <a:t>Možné odlišné správanie ako bežné deti (aktívne, „pojašené, alebo naopak uzatvorené, nepriateľské alebo nekomunikatívne)</a:t>
          </a:r>
          <a:endParaRPr lang="en-US"/>
        </a:p>
      </dgm:t>
    </dgm:pt>
    <dgm:pt modelId="{BF5A1C2B-FB82-4257-8A21-B6872B7967D4}" type="parTrans" cxnId="{170F8936-563A-486B-894F-EFC1DFD7B75D}">
      <dgm:prSet/>
      <dgm:spPr/>
      <dgm:t>
        <a:bodyPr/>
        <a:lstStyle/>
        <a:p>
          <a:endParaRPr lang="en-US"/>
        </a:p>
      </dgm:t>
    </dgm:pt>
    <dgm:pt modelId="{ABF482AE-7E39-4414-AD59-121F541AFACF}" type="sibTrans" cxnId="{170F8936-563A-486B-894F-EFC1DFD7B75D}">
      <dgm:prSet/>
      <dgm:spPr/>
      <dgm:t>
        <a:bodyPr/>
        <a:lstStyle/>
        <a:p>
          <a:endParaRPr lang="en-US"/>
        </a:p>
      </dgm:t>
    </dgm:pt>
    <dgm:pt modelId="{58A5835A-A710-49F9-BE9E-C3191D92AE48}">
      <dgm:prSet/>
      <dgm:spPr/>
      <dgm:t>
        <a:bodyPr/>
        <a:lstStyle/>
        <a:p>
          <a:r>
            <a:rPr lang="sk-SK"/>
            <a:t>Súvisí to so situáciou, v ktorej sa ocitli a cudzím prostredím, do ktorého vstúpili (+ vojnová situácia ako obrovský stresor) </a:t>
          </a:r>
          <a:endParaRPr lang="en-US"/>
        </a:p>
      </dgm:t>
    </dgm:pt>
    <dgm:pt modelId="{EFAB11DF-6CFF-4CFC-B87B-CF6E6BEECA22}" type="parTrans" cxnId="{D595D633-A98D-411E-8CA1-10354E2F8DAB}">
      <dgm:prSet/>
      <dgm:spPr/>
      <dgm:t>
        <a:bodyPr/>
        <a:lstStyle/>
        <a:p>
          <a:endParaRPr lang="en-US"/>
        </a:p>
      </dgm:t>
    </dgm:pt>
    <dgm:pt modelId="{199F9D00-379A-4574-9359-ECDA5533D635}" type="sibTrans" cxnId="{D595D633-A98D-411E-8CA1-10354E2F8DAB}">
      <dgm:prSet/>
      <dgm:spPr/>
      <dgm:t>
        <a:bodyPr/>
        <a:lstStyle/>
        <a:p>
          <a:endParaRPr lang="en-US"/>
        </a:p>
      </dgm:t>
    </dgm:pt>
    <dgm:pt modelId="{93D528CC-D3B5-4B21-A74C-497BA46457E2}">
      <dgm:prSet/>
      <dgm:spPr/>
      <dgm:t>
        <a:bodyPr/>
        <a:lstStyle/>
        <a:p>
          <a:r>
            <a:rPr lang="sk-SK"/>
            <a:t>Sú odlúčení od všetkého, čo poznali pred tým (rodiny, kamarátov, učiteľov, krúžkov)</a:t>
          </a:r>
          <a:endParaRPr lang="en-US"/>
        </a:p>
      </dgm:t>
    </dgm:pt>
    <dgm:pt modelId="{6CF0B47D-58AB-4753-ADF0-D74AA4FB64CF}" type="parTrans" cxnId="{00015241-CDC7-4E3E-8A0D-FC4BA8A4EFCD}">
      <dgm:prSet/>
      <dgm:spPr/>
      <dgm:t>
        <a:bodyPr/>
        <a:lstStyle/>
        <a:p>
          <a:endParaRPr lang="en-US"/>
        </a:p>
      </dgm:t>
    </dgm:pt>
    <dgm:pt modelId="{A3F5E257-1096-4FAC-AAF7-4445045A8124}" type="sibTrans" cxnId="{00015241-CDC7-4E3E-8A0D-FC4BA8A4EFCD}">
      <dgm:prSet/>
      <dgm:spPr/>
      <dgm:t>
        <a:bodyPr/>
        <a:lstStyle/>
        <a:p>
          <a:endParaRPr lang="en-US"/>
        </a:p>
      </dgm:t>
    </dgm:pt>
    <dgm:pt modelId="{5F018ACC-B8B3-4A8E-A253-00292B19650B}">
      <dgm:prSet/>
      <dgm:spPr/>
      <dgm:t>
        <a:bodyPr/>
        <a:lstStyle/>
        <a:p>
          <a:r>
            <a:rPr lang="sk-SK"/>
            <a:t>Škola sa môže javiť ako úplne iná – zvonenie, prestávky, organizácia vyučovania, iné jedlo, iné správanie ľudí, skúšanie, známkovanie</a:t>
          </a:r>
          <a:endParaRPr lang="en-US"/>
        </a:p>
      </dgm:t>
    </dgm:pt>
    <dgm:pt modelId="{BF95E0FB-4A41-42AC-909C-92F16DEAFD23}" type="parTrans" cxnId="{144CC2E2-9E56-42F0-909F-EB32C24E8D95}">
      <dgm:prSet/>
      <dgm:spPr/>
      <dgm:t>
        <a:bodyPr/>
        <a:lstStyle/>
        <a:p>
          <a:endParaRPr lang="en-US"/>
        </a:p>
      </dgm:t>
    </dgm:pt>
    <dgm:pt modelId="{2004E863-BB75-4A33-B2B5-4AC85649B221}" type="sibTrans" cxnId="{144CC2E2-9E56-42F0-909F-EB32C24E8D95}">
      <dgm:prSet/>
      <dgm:spPr/>
      <dgm:t>
        <a:bodyPr/>
        <a:lstStyle/>
        <a:p>
          <a:endParaRPr lang="en-US"/>
        </a:p>
      </dgm:t>
    </dgm:pt>
    <dgm:pt modelId="{63366E6E-9F63-444D-9915-A03C2CF2C19A}" type="pres">
      <dgm:prSet presAssocID="{894FD03C-E8DB-45BF-8836-F4EFEF557810}" presName="vert0" presStyleCnt="0">
        <dgm:presLayoutVars>
          <dgm:dir/>
          <dgm:animOne val="branch"/>
          <dgm:animLvl val="lvl"/>
        </dgm:presLayoutVars>
      </dgm:prSet>
      <dgm:spPr/>
    </dgm:pt>
    <dgm:pt modelId="{8509DB28-D65E-2540-94B6-F3697115261D}" type="pres">
      <dgm:prSet presAssocID="{F3196167-AB27-4C21-8CD4-01549755EDD6}" presName="thickLine" presStyleLbl="alignNode1" presStyleIdx="0" presStyleCnt="4"/>
      <dgm:spPr/>
    </dgm:pt>
    <dgm:pt modelId="{D47EC0FE-2896-C244-9E25-3133901BD3D8}" type="pres">
      <dgm:prSet presAssocID="{F3196167-AB27-4C21-8CD4-01549755EDD6}" presName="horz1" presStyleCnt="0"/>
      <dgm:spPr/>
    </dgm:pt>
    <dgm:pt modelId="{479BCF05-F450-7249-947D-EB8640842FF2}" type="pres">
      <dgm:prSet presAssocID="{F3196167-AB27-4C21-8CD4-01549755EDD6}" presName="tx1" presStyleLbl="revTx" presStyleIdx="0" presStyleCnt="4"/>
      <dgm:spPr/>
    </dgm:pt>
    <dgm:pt modelId="{BC97EA31-3999-394A-93A5-CF6CC7A1F5E2}" type="pres">
      <dgm:prSet presAssocID="{F3196167-AB27-4C21-8CD4-01549755EDD6}" presName="vert1" presStyleCnt="0"/>
      <dgm:spPr/>
    </dgm:pt>
    <dgm:pt modelId="{C0DA5554-97B0-9B45-8C2D-F5F8BBED72EA}" type="pres">
      <dgm:prSet presAssocID="{58A5835A-A710-49F9-BE9E-C3191D92AE48}" presName="thickLine" presStyleLbl="alignNode1" presStyleIdx="1" presStyleCnt="4"/>
      <dgm:spPr/>
    </dgm:pt>
    <dgm:pt modelId="{6B2B717E-4E29-0E43-BE57-B1D64B1BB137}" type="pres">
      <dgm:prSet presAssocID="{58A5835A-A710-49F9-BE9E-C3191D92AE48}" presName="horz1" presStyleCnt="0"/>
      <dgm:spPr/>
    </dgm:pt>
    <dgm:pt modelId="{4F70305A-E52F-9E4F-8FA7-7AE5D8C0BC72}" type="pres">
      <dgm:prSet presAssocID="{58A5835A-A710-49F9-BE9E-C3191D92AE48}" presName="tx1" presStyleLbl="revTx" presStyleIdx="1" presStyleCnt="4"/>
      <dgm:spPr/>
    </dgm:pt>
    <dgm:pt modelId="{806AEBBC-AD39-A148-9441-7691AC189A61}" type="pres">
      <dgm:prSet presAssocID="{58A5835A-A710-49F9-BE9E-C3191D92AE48}" presName="vert1" presStyleCnt="0"/>
      <dgm:spPr/>
    </dgm:pt>
    <dgm:pt modelId="{637A3F00-6957-A54D-9986-7A62F3CFDE60}" type="pres">
      <dgm:prSet presAssocID="{93D528CC-D3B5-4B21-A74C-497BA46457E2}" presName="thickLine" presStyleLbl="alignNode1" presStyleIdx="2" presStyleCnt="4"/>
      <dgm:spPr/>
    </dgm:pt>
    <dgm:pt modelId="{32032B5F-528E-3047-A9D8-47317005FD02}" type="pres">
      <dgm:prSet presAssocID="{93D528CC-D3B5-4B21-A74C-497BA46457E2}" presName="horz1" presStyleCnt="0"/>
      <dgm:spPr/>
    </dgm:pt>
    <dgm:pt modelId="{7343512E-A0ED-3843-95DE-3F9CF2B4CCFA}" type="pres">
      <dgm:prSet presAssocID="{93D528CC-D3B5-4B21-A74C-497BA46457E2}" presName="tx1" presStyleLbl="revTx" presStyleIdx="2" presStyleCnt="4"/>
      <dgm:spPr/>
    </dgm:pt>
    <dgm:pt modelId="{B2041934-994D-C947-8E43-65063E9263AB}" type="pres">
      <dgm:prSet presAssocID="{93D528CC-D3B5-4B21-A74C-497BA46457E2}" presName="vert1" presStyleCnt="0"/>
      <dgm:spPr/>
    </dgm:pt>
    <dgm:pt modelId="{B4A56BB3-8C32-624A-8023-BD5A22BD61C7}" type="pres">
      <dgm:prSet presAssocID="{5F018ACC-B8B3-4A8E-A253-00292B19650B}" presName="thickLine" presStyleLbl="alignNode1" presStyleIdx="3" presStyleCnt="4"/>
      <dgm:spPr/>
    </dgm:pt>
    <dgm:pt modelId="{3584B4DE-4344-844C-860E-73E8FE2C25F8}" type="pres">
      <dgm:prSet presAssocID="{5F018ACC-B8B3-4A8E-A253-00292B19650B}" presName="horz1" presStyleCnt="0"/>
      <dgm:spPr/>
    </dgm:pt>
    <dgm:pt modelId="{C91E0EFA-DD3D-6243-BC19-188326CA6405}" type="pres">
      <dgm:prSet presAssocID="{5F018ACC-B8B3-4A8E-A253-00292B19650B}" presName="tx1" presStyleLbl="revTx" presStyleIdx="3" presStyleCnt="4"/>
      <dgm:spPr/>
    </dgm:pt>
    <dgm:pt modelId="{47346A44-84F7-AE4B-9007-AD9F96825D3D}" type="pres">
      <dgm:prSet presAssocID="{5F018ACC-B8B3-4A8E-A253-00292B19650B}" presName="vert1" presStyleCnt="0"/>
      <dgm:spPr/>
    </dgm:pt>
  </dgm:ptLst>
  <dgm:cxnLst>
    <dgm:cxn modelId="{2A884A07-ABB3-BB41-BD9F-BB0FC33C674F}" type="presOf" srcId="{894FD03C-E8DB-45BF-8836-F4EFEF557810}" destId="{63366E6E-9F63-444D-9915-A03C2CF2C19A}" srcOrd="0" destOrd="0" presId="urn:microsoft.com/office/officeart/2008/layout/LinedList"/>
    <dgm:cxn modelId="{01416723-B33F-8A4E-A8DD-BC5C65B40DD4}" type="presOf" srcId="{93D528CC-D3B5-4B21-A74C-497BA46457E2}" destId="{7343512E-A0ED-3843-95DE-3F9CF2B4CCFA}" srcOrd="0" destOrd="0" presId="urn:microsoft.com/office/officeart/2008/layout/LinedList"/>
    <dgm:cxn modelId="{D595D633-A98D-411E-8CA1-10354E2F8DAB}" srcId="{894FD03C-E8DB-45BF-8836-F4EFEF557810}" destId="{58A5835A-A710-49F9-BE9E-C3191D92AE48}" srcOrd="1" destOrd="0" parTransId="{EFAB11DF-6CFF-4CFC-B87B-CF6E6BEECA22}" sibTransId="{199F9D00-379A-4574-9359-ECDA5533D635}"/>
    <dgm:cxn modelId="{170F8936-563A-486B-894F-EFC1DFD7B75D}" srcId="{894FD03C-E8DB-45BF-8836-F4EFEF557810}" destId="{F3196167-AB27-4C21-8CD4-01549755EDD6}" srcOrd="0" destOrd="0" parTransId="{BF5A1C2B-FB82-4257-8A21-B6872B7967D4}" sibTransId="{ABF482AE-7E39-4414-AD59-121F541AFACF}"/>
    <dgm:cxn modelId="{00015241-CDC7-4E3E-8A0D-FC4BA8A4EFCD}" srcId="{894FD03C-E8DB-45BF-8836-F4EFEF557810}" destId="{93D528CC-D3B5-4B21-A74C-497BA46457E2}" srcOrd="2" destOrd="0" parTransId="{6CF0B47D-58AB-4753-ADF0-D74AA4FB64CF}" sibTransId="{A3F5E257-1096-4FAC-AAF7-4445045A8124}"/>
    <dgm:cxn modelId="{A799D952-AA9E-8048-A3A2-9D83B4AA34F2}" type="presOf" srcId="{5F018ACC-B8B3-4A8E-A253-00292B19650B}" destId="{C91E0EFA-DD3D-6243-BC19-188326CA6405}" srcOrd="0" destOrd="0" presId="urn:microsoft.com/office/officeart/2008/layout/LinedList"/>
    <dgm:cxn modelId="{7A994058-4984-B84A-A58F-D0081B6D68CA}" type="presOf" srcId="{F3196167-AB27-4C21-8CD4-01549755EDD6}" destId="{479BCF05-F450-7249-947D-EB8640842FF2}" srcOrd="0" destOrd="0" presId="urn:microsoft.com/office/officeart/2008/layout/LinedList"/>
    <dgm:cxn modelId="{086794DE-DA1C-1A46-8A7E-E18A446900CF}" type="presOf" srcId="{58A5835A-A710-49F9-BE9E-C3191D92AE48}" destId="{4F70305A-E52F-9E4F-8FA7-7AE5D8C0BC72}" srcOrd="0" destOrd="0" presId="urn:microsoft.com/office/officeart/2008/layout/LinedList"/>
    <dgm:cxn modelId="{144CC2E2-9E56-42F0-909F-EB32C24E8D95}" srcId="{894FD03C-E8DB-45BF-8836-F4EFEF557810}" destId="{5F018ACC-B8B3-4A8E-A253-00292B19650B}" srcOrd="3" destOrd="0" parTransId="{BF95E0FB-4A41-42AC-909C-92F16DEAFD23}" sibTransId="{2004E863-BB75-4A33-B2B5-4AC85649B221}"/>
    <dgm:cxn modelId="{54B61A47-98C9-E146-9A04-23AB14602830}" type="presParOf" srcId="{63366E6E-9F63-444D-9915-A03C2CF2C19A}" destId="{8509DB28-D65E-2540-94B6-F3697115261D}" srcOrd="0" destOrd="0" presId="urn:microsoft.com/office/officeart/2008/layout/LinedList"/>
    <dgm:cxn modelId="{9C3857EA-551C-8940-9035-B2F81495A4FA}" type="presParOf" srcId="{63366E6E-9F63-444D-9915-A03C2CF2C19A}" destId="{D47EC0FE-2896-C244-9E25-3133901BD3D8}" srcOrd="1" destOrd="0" presId="urn:microsoft.com/office/officeart/2008/layout/LinedList"/>
    <dgm:cxn modelId="{A2101F8E-DA44-184B-B593-07A038390B40}" type="presParOf" srcId="{D47EC0FE-2896-C244-9E25-3133901BD3D8}" destId="{479BCF05-F450-7249-947D-EB8640842FF2}" srcOrd="0" destOrd="0" presId="urn:microsoft.com/office/officeart/2008/layout/LinedList"/>
    <dgm:cxn modelId="{8CE60A0F-4731-F945-95E4-6D63F7FA3A3E}" type="presParOf" srcId="{D47EC0FE-2896-C244-9E25-3133901BD3D8}" destId="{BC97EA31-3999-394A-93A5-CF6CC7A1F5E2}" srcOrd="1" destOrd="0" presId="urn:microsoft.com/office/officeart/2008/layout/LinedList"/>
    <dgm:cxn modelId="{176B769B-A3CD-D94C-A435-2ED5BC0AC5BE}" type="presParOf" srcId="{63366E6E-9F63-444D-9915-A03C2CF2C19A}" destId="{C0DA5554-97B0-9B45-8C2D-F5F8BBED72EA}" srcOrd="2" destOrd="0" presId="urn:microsoft.com/office/officeart/2008/layout/LinedList"/>
    <dgm:cxn modelId="{2118DA7F-A9BF-D047-98B6-4354A3A9C413}" type="presParOf" srcId="{63366E6E-9F63-444D-9915-A03C2CF2C19A}" destId="{6B2B717E-4E29-0E43-BE57-B1D64B1BB137}" srcOrd="3" destOrd="0" presId="urn:microsoft.com/office/officeart/2008/layout/LinedList"/>
    <dgm:cxn modelId="{689E212F-F9F1-7545-9DAF-456F68ED4410}" type="presParOf" srcId="{6B2B717E-4E29-0E43-BE57-B1D64B1BB137}" destId="{4F70305A-E52F-9E4F-8FA7-7AE5D8C0BC72}" srcOrd="0" destOrd="0" presId="urn:microsoft.com/office/officeart/2008/layout/LinedList"/>
    <dgm:cxn modelId="{486DD6C7-C00B-CE4D-AD43-66CCEF6A256D}" type="presParOf" srcId="{6B2B717E-4E29-0E43-BE57-B1D64B1BB137}" destId="{806AEBBC-AD39-A148-9441-7691AC189A61}" srcOrd="1" destOrd="0" presId="urn:microsoft.com/office/officeart/2008/layout/LinedList"/>
    <dgm:cxn modelId="{9F9113FA-4D2C-CB49-8E87-E1A4A646A35E}" type="presParOf" srcId="{63366E6E-9F63-444D-9915-A03C2CF2C19A}" destId="{637A3F00-6957-A54D-9986-7A62F3CFDE60}" srcOrd="4" destOrd="0" presId="urn:microsoft.com/office/officeart/2008/layout/LinedList"/>
    <dgm:cxn modelId="{FE10F562-54A9-1445-ACE5-F7E1C4F943D2}" type="presParOf" srcId="{63366E6E-9F63-444D-9915-A03C2CF2C19A}" destId="{32032B5F-528E-3047-A9D8-47317005FD02}" srcOrd="5" destOrd="0" presId="urn:microsoft.com/office/officeart/2008/layout/LinedList"/>
    <dgm:cxn modelId="{DA4FBBDF-B06E-1745-8FE1-6BDB5B3BE9FD}" type="presParOf" srcId="{32032B5F-528E-3047-A9D8-47317005FD02}" destId="{7343512E-A0ED-3843-95DE-3F9CF2B4CCFA}" srcOrd="0" destOrd="0" presId="urn:microsoft.com/office/officeart/2008/layout/LinedList"/>
    <dgm:cxn modelId="{BAEE464B-DC74-0644-AB00-7DFC79679B81}" type="presParOf" srcId="{32032B5F-528E-3047-A9D8-47317005FD02}" destId="{B2041934-994D-C947-8E43-65063E9263AB}" srcOrd="1" destOrd="0" presId="urn:microsoft.com/office/officeart/2008/layout/LinedList"/>
    <dgm:cxn modelId="{6A5051B2-9C12-7846-8D96-0239BB28C42C}" type="presParOf" srcId="{63366E6E-9F63-444D-9915-A03C2CF2C19A}" destId="{B4A56BB3-8C32-624A-8023-BD5A22BD61C7}" srcOrd="6" destOrd="0" presId="urn:microsoft.com/office/officeart/2008/layout/LinedList"/>
    <dgm:cxn modelId="{B1C990DC-4096-D54A-AD0D-2408B262D7B7}" type="presParOf" srcId="{63366E6E-9F63-444D-9915-A03C2CF2C19A}" destId="{3584B4DE-4344-844C-860E-73E8FE2C25F8}" srcOrd="7" destOrd="0" presId="urn:microsoft.com/office/officeart/2008/layout/LinedList"/>
    <dgm:cxn modelId="{3528239D-5489-EC40-B767-C031CEFCCEC5}" type="presParOf" srcId="{3584B4DE-4344-844C-860E-73E8FE2C25F8}" destId="{C91E0EFA-DD3D-6243-BC19-188326CA6405}" srcOrd="0" destOrd="0" presId="urn:microsoft.com/office/officeart/2008/layout/LinedList"/>
    <dgm:cxn modelId="{FD1E3717-B3DC-CC4A-9421-4FC7511146E7}" type="presParOf" srcId="{3584B4DE-4344-844C-860E-73E8FE2C25F8}" destId="{47346A44-84F7-AE4B-9007-AD9F96825D3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0F77B5-8F25-4D8B-AFEB-E69A3E91186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FF4135B-EBB8-4009-B35B-81F3E1253601}">
      <dgm:prSet/>
      <dgm:spPr/>
      <dgm:t>
        <a:bodyPr/>
        <a:lstStyle/>
        <a:p>
          <a:r>
            <a:rPr lang="sk-SK"/>
            <a:t>Ako sa správne vyslovuje tvoje meno? Ako chceš, aby sme ťa volali? </a:t>
          </a:r>
          <a:endParaRPr lang="en-US"/>
        </a:p>
      </dgm:t>
    </dgm:pt>
    <dgm:pt modelId="{E14D42F5-FB2D-4BD9-8C81-5BEC8FCB1FD2}" type="parTrans" cxnId="{721F9150-A136-4C5B-B196-5649F2E7B909}">
      <dgm:prSet/>
      <dgm:spPr/>
      <dgm:t>
        <a:bodyPr/>
        <a:lstStyle/>
        <a:p>
          <a:endParaRPr lang="en-US"/>
        </a:p>
      </dgm:t>
    </dgm:pt>
    <dgm:pt modelId="{9D8B90CE-2502-41EE-A554-32A22C9D0656}" type="sibTrans" cxnId="{721F9150-A136-4C5B-B196-5649F2E7B909}">
      <dgm:prSet/>
      <dgm:spPr/>
      <dgm:t>
        <a:bodyPr/>
        <a:lstStyle/>
        <a:p>
          <a:endParaRPr lang="en-US"/>
        </a:p>
      </dgm:t>
    </dgm:pt>
    <dgm:pt modelId="{0B96C445-2F36-4AF0-92D2-213C7CF29B42}">
      <dgm:prSet/>
      <dgm:spPr/>
      <dgm:t>
        <a:bodyPr/>
        <a:lstStyle/>
        <a:p>
          <a:r>
            <a:rPr lang="sk-SK"/>
            <a:t>Akými jazykmi rozprávaš? </a:t>
          </a:r>
          <a:endParaRPr lang="en-US"/>
        </a:p>
      </dgm:t>
    </dgm:pt>
    <dgm:pt modelId="{31648019-8FAE-4C88-9C0A-7F7E8A96CE12}" type="parTrans" cxnId="{8C624F9B-249F-4D85-AF08-F2EB2A3AB4E7}">
      <dgm:prSet/>
      <dgm:spPr/>
      <dgm:t>
        <a:bodyPr/>
        <a:lstStyle/>
        <a:p>
          <a:endParaRPr lang="en-US"/>
        </a:p>
      </dgm:t>
    </dgm:pt>
    <dgm:pt modelId="{6C8813E2-63B6-4A1E-825F-1631BCF77F03}" type="sibTrans" cxnId="{8C624F9B-249F-4D85-AF08-F2EB2A3AB4E7}">
      <dgm:prSet/>
      <dgm:spPr/>
      <dgm:t>
        <a:bodyPr/>
        <a:lstStyle/>
        <a:p>
          <a:endParaRPr lang="en-US"/>
        </a:p>
      </dgm:t>
    </dgm:pt>
    <dgm:pt modelId="{7CE5A030-6C1D-4F75-9114-FBED4BC3E798}">
      <dgm:prSet/>
      <dgm:spPr/>
      <dgm:t>
        <a:bodyPr/>
        <a:lstStyle/>
        <a:p>
          <a:r>
            <a:rPr lang="sk-SK"/>
            <a:t>Aká bola škola, do ktorej si chodil/a? Ako to tam vyzeralo? Kedy vyučovanie začínalo a končilo? Kedy ste mali prestávky? Aké predmety ste mali? </a:t>
          </a:r>
          <a:endParaRPr lang="en-US"/>
        </a:p>
      </dgm:t>
    </dgm:pt>
    <dgm:pt modelId="{F9A27046-CEA8-4CBA-9644-0CCF4647E03D}" type="parTrans" cxnId="{C8032FF2-6CF4-40C0-8911-53966140C7FA}">
      <dgm:prSet/>
      <dgm:spPr/>
      <dgm:t>
        <a:bodyPr/>
        <a:lstStyle/>
        <a:p>
          <a:endParaRPr lang="en-US"/>
        </a:p>
      </dgm:t>
    </dgm:pt>
    <dgm:pt modelId="{2D3A1104-8F38-4B30-B05E-365B1050F3C3}" type="sibTrans" cxnId="{C8032FF2-6CF4-40C0-8911-53966140C7FA}">
      <dgm:prSet/>
      <dgm:spPr/>
      <dgm:t>
        <a:bodyPr/>
        <a:lstStyle/>
        <a:p>
          <a:endParaRPr lang="en-US"/>
        </a:p>
      </dgm:t>
    </dgm:pt>
    <dgm:pt modelId="{48F85188-B6D1-446E-B206-368A21F41B96}">
      <dgm:prSet/>
      <dgm:spPr/>
      <dgm:t>
        <a:bodyPr/>
        <a:lstStyle/>
        <a:p>
          <a:r>
            <a:rPr lang="sk-SK"/>
            <a:t>Aké sú tvoje záľuby? Čo si robil/a mimo školy? Aké športy si robil/a?</a:t>
          </a:r>
          <a:endParaRPr lang="en-US"/>
        </a:p>
      </dgm:t>
    </dgm:pt>
    <dgm:pt modelId="{78E14C3D-E08C-453F-9F46-A8B6A12B0C9C}" type="parTrans" cxnId="{5086518E-3606-4F0E-AA46-82B6272CBA3D}">
      <dgm:prSet/>
      <dgm:spPr/>
      <dgm:t>
        <a:bodyPr/>
        <a:lstStyle/>
        <a:p>
          <a:endParaRPr lang="en-US"/>
        </a:p>
      </dgm:t>
    </dgm:pt>
    <dgm:pt modelId="{5DAEEB4A-762C-4FEA-B774-14AFDA7D1899}" type="sibTrans" cxnId="{5086518E-3606-4F0E-AA46-82B6272CBA3D}">
      <dgm:prSet/>
      <dgm:spPr/>
      <dgm:t>
        <a:bodyPr/>
        <a:lstStyle/>
        <a:p>
          <a:endParaRPr lang="en-US"/>
        </a:p>
      </dgm:t>
    </dgm:pt>
    <dgm:pt modelId="{E315C9DF-9148-4600-8BCB-E3F3EEDBA518}">
      <dgm:prSet/>
      <dgm:spPr/>
      <dgm:t>
        <a:bodyPr/>
        <a:lstStyle/>
        <a:p>
          <a:r>
            <a:rPr lang="sk-SK"/>
            <a:t>Dostávali ste domácie úlohy? Kto ti zvykne pomáhať so školou? </a:t>
          </a:r>
          <a:endParaRPr lang="en-US"/>
        </a:p>
      </dgm:t>
    </dgm:pt>
    <dgm:pt modelId="{35018AEA-0E3B-4EF0-8681-4F49043D749F}" type="parTrans" cxnId="{295E7E23-0D84-45DE-9EEF-656755D62405}">
      <dgm:prSet/>
      <dgm:spPr/>
      <dgm:t>
        <a:bodyPr/>
        <a:lstStyle/>
        <a:p>
          <a:endParaRPr lang="en-US"/>
        </a:p>
      </dgm:t>
    </dgm:pt>
    <dgm:pt modelId="{F1954DBC-8F82-4ABC-931F-3BD2102017F9}" type="sibTrans" cxnId="{295E7E23-0D84-45DE-9EEF-656755D62405}">
      <dgm:prSet/>
      <dgm:spPr/>
      <dgm:t>
        <a:bodyPr/>
        <a:lstStyle/>
        <a:p>
          <a:endParaRPr lang="en-US"/>
        </a:p>
      </dgm:t>
    </dgm:pt>
    <dgm:pt modelId="{923C7818-0DB2-435B-837A-85ED9B88D939}">
      <dgm:prSet/>
      <dgm:spPr/>
      <dgm:t>
        <a:bodyPr/>
        <a:lstStyle/>
        <a:p>
          <a:r>
            <a:rPr lang="sk-SK"/>
            <a:t>Nepýtať sa na okolnosti úteku, ani žiadne citlivé veci v tejto fáze </a:t>
          </a:r>
          <a:endParaRPr lang="en-US"/>
        </a:p>
      </dgm:t>
    </dgm:pt>
    <dgm:pt modelId="{2001AF0D-F803-4D5A-B64D-1F3F33BCBE64}" type="parTrans" cxnId="{BAEFC9A4-385B-4DD2-9A24-0B8A88B1B360}">
      <dgm:prSet/>
      <dgm:spPr/>
      <dgm:t>
        <a:bodyPr/>
        <a:lstStyle/>
        <a:p>
          <a:endParaRPr lang="en-US"/>
        </a:p>
      </dgm:t>
    </dgm:pt>
    <dgm:pt modelId="{980E5EC6-9322-40B0-85F4-C7AA77AECD93}" type="sibTrans" cxnId="{BAEFC9A4-385B-4DD2-9A24-0B8A88B1B360}">
      <dgm:prSet/>
      <dgm:spPr/>
      <dgm:t>
        <a:bodyPr/>
        <a:lstStyle/>
        <a:p>
          <a:endParaRPr lang="en-US"/>
        </a:p>
      </dgm:t>
    </dgm:pt>
    <dgm:pt modelId="{B4B5FA84-B82B-B641-9D34-20CD2D7075C3}" type="pres">
      <dgm:prSet presAssocID="{7C0F77B5-8F25-4D8B-AFEB-E69A3E911869}" presName="vert0" presStyleCnt="0">
        <dgm:presLayoutVars>
          <dgm:dir/>
          <dgm:animOne val="branch"/>
          <dgm:animLvl val="lvl"/>
        </dgm:presLayoutVars>
      </dgm:prSet>
      <dgm:spPr/>
    </dgm:pt>
    <dgm:pt modelId="{C753641D-CC9C-A746-A346-C3D6E015D4BF}" type="pres">
      <dgm:prSet presAssocID="{7FF4135B-EBB8-4009-B35B-81F3E1253601}" presName="thickLine" presStyleLbl="alignNode1" presStyleIdx="0" presStyleCnt="6"/>
      <dgm:spPr/>
    </dgm:pt>
    <dgm:pt modelId="{453AF5B7-7A2A-EB42-99B3-1889EA934144}" type="pres">
      <dgm:prSet presAssocID="{7FF4135B-EBB8-4009-B35B-81F3E1253601}" presName="horz1" presStyleCnt="0"/>
      <dgm:spPr/>
    </dgm:pt>
    <dgm:pt modelId="{A7C6E13B-9464-EF46-A004-5F74DEE225DE}" type="pres">
      <dgm:prSet presAssocID="{7FF4135B-EBB8-4009-B35B-81F3E1253601}" presName="tx1" presStyleLbl="revTx" presStyleIdx="0" presStyleCnt="6"/>
      <dgm:spPr/>
    </dgm:pt>
    <dgm:pt modelId="{6F17DC7E-0536-D74A-85B5-170F8FD264EA}" type="pres">
      <dgm:prSet presAssocID="{7FF4135B-EBB8-4009-B35B-81F3E1253601}" presName="vert1" presStyleCnt="0"/>
      <dgm:spPr/>
    </dgm:pt>
    <dgm:pt modelId="{95E8A3C1-C285-5A45-A46C-C1C83BA71AE8}" type="pres">
      <dgm:prSet presAssocID="{0B96C445-2F36-4AF0-92D2-213C7CF29B42}" presName="thickLine" presStyleLbl="alignNode1" presStyleIdx="1" presStyleCnt="6"/>
      <dgm:spPr/>
    </dgm:pt>
    <dgm:pt modelId="{D00E7A9C-9513-C84D-9DEC-F45D36CF4991}" type="pres">
      <dgm:prSet presAssocID="{0B96C445-2F36-4AF0-92D2-213C7CF29B42}" presName="horz1" presStyleCnt="0"/>
      <dgm:spPr/>
    </dgm:pt>
    <dgm:pt modelId="{F859B8DB-FCE2-E945-8304-0BA2D826B86F}" type="pres">
      <dgm:prSet presAssocID="{0B96C445-2F36-4AF0-92D2-213C7CF29B42}" presName="tx1" presStyleLbl="revTx" presStyleIdx="1" presStyleCnt="6"/>
      <dgm:spPr/>
    </dgm:pt>
    <dgm:pt modelId="{D80886EE-2A6D-334D-A0F3-99ED1AE0615F}" type="pres">
      <dgm:prSet presAssocID="{0B96C445-2F36-4AF0-92D2-213C7CF29B42}" presName="vert1" presStyleCnt="0"/>
      <dgm:spPr/>
    </dgm:pt>
    <dgm:pt modelId="{85550851-FC49-784C-AB41-55863ADC1514}" type="pres">
      <dgm:prSet presAssocID="{7CE5A030-6C1D-4F75-9114-FBED4BC3E798}" presName="thickLine" presStyleLbl="alignNode1" presStyleIdx="2" presStyleCnt="6"/>
      <dgm:spPr/>
    </dgm:pt>
    <dgm:pt modelId="{D6A36178-DC0D-164B-AA96-868C0F4600E5}" type="pres">
      <dgm:prSet presAssocID="{7CE5A030-6C1D-4F75-9114-FBED4BC3E798}" presName="horz1" presStyleCnt="0"/>
      <dgm:spPr/>
    </dgm:pt>
    <dgm:pt modelId="{3F332170-1B69-6C4E-89C5-180E4EBF2E5D}" type="pres">
      <dgm:prSet presAssocID="{7CE5A030-6C1D-4F75-9114-FBED4BC3E798}" presName="tx1" presStyleLbl="revTx" presStyleIdx="2" presStyleCnt="6"/>
      <dgm:spPr/>
    </dgm:pt>
    <dgm:pt modelId="{5269C2AB-D841-7641-8428-275296E52496}" type="pres">
      <dgm:prSet presAssocID="{7CE5A030-6C1D-4F75-9114-FBED4BC3E798}" presName="vert1" presStyleCnt="0"/>
      <dgm:spPr/>
    </dgm:pt>
    <dgm:pt modelId="{909701F0-81CB-3245-9435-34973B97371D}" type="pres">
      <dgm:prSet presAssocID="{48F85188-B6D1-446E-B206-368A21F41B96}" presName="thickLine" presStyleLbl="alignNode1" presStyleIdx="3" presStyleCnt="6"/>
      <dgm:spPr/>
    </dgm:pt>
    <dgm:pt modelId="{1AA14021-204F-2042-8B0D-A68CC4A54AF2}" type="pres">
      <dgm:prSet presAssocID="{48F85188-B6D1-446E-B206-368A21F41B96}" presName="horz1" presStyleCnt="0"/>
      <dgm:spPr/>
    </dgm:pt>
    <dgm:pt modelId="{58174D94-0B1F-7549-8599-F8075868DC97}" type="pres">
      <dgm:prSet presAssocID="{48F85188-B6D1-446E-B206-368A21F41B96}" presName="tx1" presStyleLbl="revTx" presStyleIdx="3" presStyleCnt="6"/>
      <dgm:spPr/>
    </dgm:pt>
    <dgm:pt modelId="{84796573-47AF-3E45-9766-B71EA72FA6A9}" type="pres">
      <dgm:prSet presAssocID="{48F85188-B6D1-446E-B206-368A21F41B96}" presName="vert1" presStyleCnt="0"/>
      <dgm:spPr/>
    </dgm:pt>
    <dgm:pt modelId="{6357E31A-C4EB-4442-8518-3EAC70D185BB}" type="pres">
      <dgm:prSet presAssocID="{E315C9DF-9148-4600-8BCB-E3F3EEDBA518}" presName="thickLine" presStyleLbl="alignNode1" presStyleIdx="4" presStyleCnt="6"/>
      <dgm:spPr/>
    </dgm:pt>
    <dgm:pt modelId="{18414173-B1C1-7E43-B644-631774EED731}" type="pres">
      <dgm:prSet presAssocID="{E315C9DF-9148-4600-8BCB-E3F3EEDBA518}" presName="horz1" presStyleCnt="0"/>
      <dgm:spPr/>
    </dgm:pt>
    <dgm:pt modelId="{1CC73BAD-8974-6E4F-9B6E-EBA81CE423AF}" type="pres">
      <dgm:prSet presAssocID="{E315C9DF-9148-4600-8BCB-E3F3EEDBA518}" presName="tx1" presStyleLbl="revTx" presStyleIdx="4" presStyleCnt="6"/>
      <dgm:spPr/>
    </dgm:pt>
    <dgm:pt modelId="{ACAD0D7B-503A-D644-850E-226791CC62D4}" type="pres">
      <dgm:prSet presAssocID="{E315C9DF-9148-4600-8BCB-E3F3EEDBA518}" presName="vert1" presStyleCnt="0"/>
      <dgm:spPr/>
    </dgm:pt>
    <dgm:pt modelId="{C9EC6E9D-111A-A645-90D5-ED3330D94C3B}" type="pres">
      <dgm:prSet presAssocID="{923C7818-0DB2-435B-837A-85ED9B88D939}" presName="thickLine" presStyleLbl="alignNode1" presStyleIdx="5" presStyleCnt="6"/>
      <dgm:spPr/>
    </dgm:pt>
    <dgm:pt modelId="{7462663A-C63B-6A4C-A77B-4BBBBF830782}" type="pres">
      <dgm:prSet presAssocID="{923C7818-0DB2-435B-837A-85ED9B88D939}" presName="horz1" presStyleCnt="0"/>
      <dgm:spPr/>
    </dgm:pt>
    <dgm:pt modelId="{F216E7FF-04C5-8642-9F8C-C05712C80687}" type="pres">
      <dgm:prSet presAssocID="{923C7818-0DB2-435B-837A-85ED9B88D939}" presName="tx1" presStyleLbl="revTx" presStyleIdx="5" presStyleCnt="6"/>
      <dgm:spPr/>
    </dgm:pt>
    <dgm:pt modelId="{A774F217-2470-224B-A7D0-CCB5859E5984}" type="pres">
      <dgm:prSet presAssocID="{923C7818-0DB2-435B-837A-85ED9B88D939}" presName="vert1" presStyleCnt="0"/>
      <dgm:spPr/>
    </dgm:pt>
  </dgm:ptLst>
  <dgm:cxnLst>
    <dgm:cxn modelId="{295E7E23-0D84-45DE-9EEF-656755D62405}" srcId="{7C0F77B5-8F25-4D8B-AFEB-E69A3E911869}" destId="{E315C9DF-9148-4600-8BCB-E3F3EEDBA518}" srcOrd="4" destOrd="0" parTransId="{35018AEA-0E3B-4EF0-8681-4F49043D749F}" sibTransId="{F1954DBC-8F82-4ABC-931F-3BD2102017F9}"/>
    <dgm:cxn modelId="{CD6E9C5E-8F74-6446-AC7A-4F47248AE36F}" type="presOf" srcId="{0B96C445-2F36-4AF0-92D2-213C7CF29B42}" destId="{F859B8DB-FCE2-E945-8304-0BA2D826B86F}" srcOrd="0" destOrd="0" presId="urn:microsoft.com/office/officeart/2008/layout/LinedList"/>
    <dgm:cxn modelId="{721F9150-A136-4C5B-B196-5649F2E7B909}" srcId="{7C0F77B5-8F25-4D8B-AFEB-E69A3E911869}" destId="{7FF4135B-EBB8-4009-B35B-81F3E1253601}" srcOrd="0" destOrd="0" parTransId="{E14D42F5-FB2D-4BD9-8C81-5BEC8FCB1FD2}" sibTransId="{9D8B90CE-2502-41EE-A554-32A22C9D0656}"/>
    <dgm:cxn modelId="{5086518E-3606-4F0E-AA46-82B6272CBA3D}" srcId="{7C0F77B5-8F25-4D8B-AFEB-E69A3E911869}" destId="{48F85188-B6D1-446E-B206-368A21F41B96}" srcOrd="3" destOrd="0" parTransId="{78E14C3D-E08C-453F-9F46-A8B6A12B0C9C}" sibTransId="{5DAEEB4A-762C-4FEA-B774-14AFDA7D1899}"/>
    <dgm:cxn modelId="{8C624F9B-249F-4D85-AF08-F2EB2A3AB4E7}" srcId="{7C0F77B5-8F25-4D8B-AFEB-E69A3E911869}" destId="{0B96C445-2F36-4AF0-92D2-213C7CF29B42}" srcOrd="1" destOrd="0" parTransId="{31648019-8FAE-4C88-9C0A-7F7E8A96CE12}" sibTransId="{6C8813E2-63B6-4A1E-825F-1631BCF77F03}"/>
    <dgm:cxn modelId="{BAEFC9A4-385B-4DD2-9A24-0B8A88B1B360}" srcId="{7C0F77B5-8F25-4D8B-AFEB-E69A3E911869}" destId="{923C7818-0DB2-435B-837A-85ED9B88D939}" srcOrd="5" destOrd="0" parTransId="{2001AF0D-F803-4D5A-B64D-1F3F33BCBE64}" sibTransId="{980E5EC6-9322-40B0-85F4-C7AA77AECD93}"/>
    <dgm:cxn modelId="{89A64EBD-34CD-C041-A4AF-F2FBFC83C6A5}" type="presOf" srcId="{48F85188-B6D1-446E-B206-368A21F41B96}" destId="{58174D94-0B1F-7549-8599-F8075868DC97}" srcOrd="0" destOrd="0" presId="urn:microsoft.com/office/officeart/2008/layout/LinedList"/>
    <dgm:cxn modelId="{A0316BCE-7910-3F4E-9040-AA74FD79222F}" type="presOf" srcId="{7CE5A030-6C1D-4F75-9114-FBED4BC3E798}" destId="{3F332170-1B69-6C4E-89C5-180E4EBF2E5D}" srcOrd="0" destOrd="0" presId="urn:microsoft.com/office/officeart/2008/layout/LinedList"/>
    <dgm:cxn modelId="{991EACCF-CCF4-4D43-92CD-B257AA4D811A}" type="presOf" srcId="{7C0F77B5-8F25-4D8B-AFEB-E69A3E911869}" destId="{B4B5FA84-B82B-B641-9D34-20CD2D7075C3}" srcOrd="0" destOrd="0" presId="urn:microsoft.com/office/officeart/2008/layout/LinedList"/>
    <dgm:cxn modelId="{B17CF4CF-2B3F-5045-9C57-F735BB170A0D}" type="presOf" srcId="{E315C9DF-9148-4600-8BCB-E3F3EEDBA518}" destId="{1CC73BAD-8974-6E4F-9B6E-EBA81CE423AF}" srcOrd="0" destOrd="0" presId="urn:microsoft.com/office/officeart/2008/layout/LinedList"/>
    <dgm:cxn modelId="{B109B6D9-C2E1-134F-AA4E-C6F8769FC1BA}" type="presOf" srcId="{7FF4135B-EBB8-4009-B35B-81F3E1253601}" destId="{A7C6E13B-9464-EF46-A004-5F74DEE225DE}" srcOrd="0" destOrd="0" presId="urn:microsoft.com/office/officeart/2008/layout/LinedList"/>
    <dgm:cxn modelId="{C8032FF2-6CF4-40C0-8911-53966140C7FA}" srcId="{7C0F77B5-8F25-4D8B-AFEB-E69A3E911869}" destId="{7CE5A030-6C1D-4F75-9114-FBED4BC3E798}" srcOrd="2" destOrd="0" parTransId="{F9A27046-CEA8-4CBA-9644-0CCF4647E03D}" sibTransId="{2D3A1104-8F38-4B30-B05E-365B1050F3C3}"/>
    <dgm:cxn modelId="{0741B4F9-2095-C64C-9C86-2A6554641B19}" type="presOf" srcId="{923C7818-0DB2-435B-837A-85ED9B88D939}" destId="{F216E7FF-04C5-8642-9F8C-C05712C80687}" srcOrd="0" destOrd="0" presId="urn:microsoft.com/office/officeart/2008/layout/LinedList"/>
    <dgm:cxn modelId="{B7728107-A99A-EE42-B162-9987001A82BA}" type="presParOf" srcId="{B4B5FA84-B82B-B641-9D34-20CD2D7075C3}" destId="{C753641D-CC9C-A746-A346-C3D6E015D4BF}" srcOrd="0" destOrd="0" presId="urn:microsoft.com/office/officeart/2008/layout/LinedList"/>
    <dgm:cxn modelId="{0CDFB03A-BB73-4B4E-801D-840814F57684}" type="presParOf" srcId="{B4B5FA84-B82B-B641-9D34-20CD2D7075C3}" destId="{453AF5B7-7A2A-EB42-99B3-1889EA934144}" srcOrd="1" destOrd="0" presId="urn:microsoft.com/office/officeart/2008/layout/LinedList"/>
    <dgm:cxn modelId="{2CC4C2E1-1A75-DB4B-88AE-C57B1435C4C3}" type="presParOf" srcId="{453AF5B7-7A2A-EB42-99B3-1889EA934144}" destId="{A7C6E13B-9464-EF46-A004-5F74DEE225DE}" srcOrd="0" destOrd="0" presId="urn:microsoft.com/office/officeart/2008/layout/LinedList"/>
    <dgm:cxn modelId="{EE7A7883-DAF7-3D44-9B27-EC3D98EF0D8C}" type="presParOf" srcId="{453AF5B7-7A2A-EB42-99B3-1889EA934144}" destId="{6F17DC7E-0536-D74A-85B5-170F8FD264EA}" srcOrd="1" destOrd="0" presId="urn:microsoft.com/office/officeart/2008/layout/LinedList"/>
    <dgm:cxn modelId="{CD09B1B6-8703-7B41-B913-52F06E2BCD9B}" type="presParOf" srcId="{B4B5FA84-B82B-B641-9D34-20CD2D7075C3}" destId="{95E8A3C1-C285-5A45-A46C-C1C83BA71AE8}" srcOrd="2" destOrd="0" presId="urn:microsoft.com/office/officeart/2008/layout/LinedList"/>
    <dgm:cxn modelId="{2746424A-2B0C-0942-88AD-AA3E0E645F46}" type="presParOf" srcId="{B4B5FA84-B82B-B641-9D34-20CD2D7075C3}" destId="{D00E7A9C-9513-C84D-9DEC-F45D36CF4991}" srcOrd="3" destOrd="0" presId="urn:microsoft.com/office/officeart/2008/layout/LinedList"/>
    <dgm:cxn modelId="{18073C39-9C00-FB44-9840-F48D804D6F88}" type="presParOf" srcId="{D00E7A9C-9513-C84D-9DEC-F45D36CF4991}" destId="{F859B8DB-FCE2-E945-8304-0BA2D826B86F}" srcOrd="0" destOrd="0" presId="urn:microsoft.com/office/officeart/2008/layout/LinedList"/>
    <dgm:cxn modelId="{BB7D7E06-ABCE-0C4D-A577-B762303C0F5F}" type="presParOf" srcId="{D00E7A9C-9513-C84D-9DEC-F45D36CF4991}" destId="{D80886EE-2A6D-334D-A0F3-99ED1AE0615F}" srcOrd="1" destOrd="0" presId="urn:microsoft.com/office/officeart/2008/layout/LinedList"/>
    <dgm:cxn modelId="{8DC8C6E0-9A06-4A45-B383-127BD638C4F4}" type="presParOf" srcId="{B4B5FA84-B82B-B641-9D34-20CD2D7075C3}" destId="{85550851-FC49-784C-AB41-55863ADC1514}" srcOrd="4" destOrd="0" presId="urn:microsoft.com/office/officeart/2008/layout/LinedList"/>
    <dgm:cxn modelId="{F78ABFE1-1430-C34D-A790-089A118D6F87}" type="presParOf" srcId="{B4B5FA84-B82B-B641-9D34-20CD2D7075C3}" destId="{D6A36178-DC0D-164B-AA96-868C0F4600E5}" srcOrd="5" destOrd="0" presId="urn:microsoft.com/office/officeart/2008/layout/LinedList"/>
    <dgm:cxn modelId="{05000410-E803-C84A-A0CD-BE55A8080C9C}" type="presParOf" srcId="{D6A36178-DC0D-164B-AA96-868C0F4600E5}" destId="{3F332170-1B69-6C4E-89C5-180E4EBF2E5D}" srcOrd="0" destOrd="0" presId="urn:microsoft.com/office/officeart/2008/layout/LinedList"/>
    <dgm:cxn modelId="{1B8655FA-1D8A-C24B-B7FE-30E21826A526}" type="presParOf" srcId="{D6A36178-DC0D-164B-AA96-868C0F4600E5}" destId="{5269C2AB-D841-7641-8428-275296E52496}" srcOrd="1" destOrd="0" presId="urn:microsoft.com/office/officeart/2008/layout/LinedList"/>
    <dgm:cxn modelId="{4C02E308-28B6-904C-A813-459D94FF5C05}" type="presParOf" srcId="{B4B5FA84-B82B-B641-9D34-20CD2D7075C3}" destId="{909701F0-81CB-3245-9435-34973B97371D}" srcOrd="6" destOrd="0" presId="urn:microsoft.com/office/officeart/2008/layout/LinedList"/>
    <dgm:cxn modelId="{DBEDC6E5-6555-D644-8815-A2763A56CBC2}" type="presParOf" srcId="{B4B5FA84-B82B-B641-9D34-20CD2D7075C3}" destId="{1AA14021-204F-2042-8B0D-A68CC4A54AF2}" srcOrd="7" destOrd="0" presId="urn:microsoft.com/office/officeart/2008/layout/LinedList"/>
    <dgm:cxn modelId="{F67343B0-C9FD-184B-AA54-6EA1D81EAE0D}" type="presParOf" srcId="{1AA14021-204F-2042-8B0D-A68CC4A54AF2}" destId="{58174D94-0B1F-7549-8599-F8075868DC97}" srcOrd="0" destOrd="0" presId="urn:microsoft.com/office/officeart/2008/layout/LinedList"/>
    <dgm:cxn modelId="{EC1F133B-A310-2447-9A46-43ED4DF8C380}" type="presParOf" srcId="{1AA14021-204F-2042-8B0D-A68CC4A54AF2}" destId="{84796573-47AF-3E45-9766-B71EA72FA6A9}" srcOrd="1" destOrd="0" presId="urn:microsoft.com/office/officeart/2008/layout/LinedList"/>
    <dgm:cxn modelId="{FB58C2AC-B720-1B45-9BD0-BE8B9C4E7334}" type="presParOf" srcId="{B4B5FA84-B82B-B641-9D34-20CD2D7075C3}" destId="{6357E31A-C4EB-4442-8518-3EAC70D185BB}" srcOrd="8" destOrd="0" presId="urn:microsoft.com/office/officeart/2008/layout/LinedList"/>
    <dgm:cxn modelId="{5A2D29A5-1E9B-9349-B774-5D93293E76CB}" type="presParOf" srcId="{B4B5FA84-B82B-B641-9D34-20CD2D7075C3}" destId="{18414173-B1C1-7E43-B644-631774EED731}" srcOrd="9" destOrd="0" presId="urn:microsoft.com/office/officeart/2008/layout/LinedList"/>
    <dgm:cxn modelId="{83CF1744-A3D3-4841-809B-354EEA55B2B1}" type="presParOf" srcId="{18414173-B1C1-7E43-B644-631774EED731}" destId="{1CC73BAD-8974-6E4F-9B6E-EBA81CE423AF}" srcOrd="0" destOrd="0" presId="urn:microsoft.com/office/officeart/2008/layout/LinedList"/>
    <dgm:cxn modelId="{9299F36E-F45C-2445-BE43-93422E1C9A74}" type="presParOf" srcId="{18414173-B1C1-7E43-B644-631774EED731}" destId="{ACAD0D7B-503A-D644-850E-226791CC62D4}" srcOrd="1" destOrd="0" presId="urn:microsoft.com/office/officeart/2008/layout/LinedList"/>
    <dgm:cxn modelId="{8E3BD06D-9F60-DB46-8DE4-4DEB1DFADEB7}" type="presParOf" srcId="{B4B5FA84-B82B-B641-9D34-20CD2D7075C3}" destId="{C9EC6E9D-111A-A645-90D5-ED3330D94C3B}" srcOrd="10" destOrd="0" presId="urn:microsoft.com/office/officeart/2008/layout/LinedList"/>
    <dgm:cxn modelId="{05D0B9D7-0AC3-CD44-835A-38F496397526}" type="presParOf" srcId="{B4B5FA84-B82B-B641-9D34-20CD2D7075C3}" destId="{7462663A-C63B-6A4C-A77B-4BBBBF830782}" srcOrd="11" destOrd="0" presId="urn:microsoft.com/office/officeart/2008/layout/LinedList"/>
    <dgm:cxn modelId="{B8DF4BDB-1F1A-6943-9863-543092D9E85D}" type="presParOf" srcId="{7462663A-C63B-6A4C-A77B-4BBBBF830782}" destId="{F216E7FF-04C5-8642-9F8C-C05712C80687}" srcOrd="0" destOrd="0" presId="urn:microsoft.com/office/officeart/2008/layout/LinedList"/>
    <dgm:cxn modelId="{AEEAAB02-863A-EC46-8A83-FB5F3862B800}" type="presParOf" srcId="{7462663A-C63B-6A4C-A77B-4BBBBF830782}" destId="{A774F217-2470-224B-A7D0-CCB5859E59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9DB28-D65E-2540-94B6-F3697115261D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BCF05-F450-7249-947D-EB8640842FF2}">
      <dsp:nvSpPr>
        <dsp:cNvPr id="0" name=""/>
        <dsp:cNvSpPr/>
      </dsp:nvSpPr>
      <dsp:spPr>
        <a:xfrm>
          <a:off x="0" y="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Možné odlišné správanie ako bežné deti (aktívne, „pojašené, alebo naopak uzatvorené, nepriateľské alebo nekomunikatívne)</a:t>
          </a:r>
          <a:endParaRPr lang="en-US" sz="2200" kern="1200"/>
        </a:p>
      </dsp:txBody>
      <dsp:txXfrm>
        <a:off x="0" y="0"/>
        <a:ext cx="6096000" cy="1333500"/>
      </dsp:txXfrm>
    </dsp:sp>
    <dsp:sp modelId="{C0DA5554-97B0-9B45-8C2D-F5F8BBED72EA}">
      <dsp:nvSpPr>
        <dsp:cNvPr id="0" name=""/>
        <dsp:cNvSpPr/>
      </dsp:nvSpPr>
      <dsp:spPr>
        <a:xfrm>
          <a:off x="0" y="1333499"/>
          <a:ext cx="6096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0305A-E52F-9E4F-8FA7-7AE5D8C0BC72}">
      <dsp:nvSpPr>
        <dsp:cNvPr id="0" name=""/>
        <dsp:cNvSpPr/>
      </dsp:nvSpPr>
      <dsp:spPr>
        <a:xfrm>
          <a:off x="0" y="1333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Súvisí to so situáciou, v ktorej sa ocitli a cudzím prostredím, do ktorého vstúpili (+ vojnová situácia ako obrovský stresor) </a:t>
          </a:r>
          <a:endParaRPr lang="en-US" sz="2200" kern="1200"/>
        </a:p>
      </dsp:txBody>
      <dsp:txXfrm>
        <a:off x="0" y="1333500"/>
        <a:ext cx="6096000" cy="1333500"/>
      </dsp:txXfrm>
    </dsp:sp>
    <dsp:sp modelId="{637A3F00-6957-A54D-9986-7A62F3CFDE60}">
      <dsp:nvSpPr>
        <dsp:cNvPr id="0" name=""/>
        <dsp:cNvSpPr/>
      </dsp:nvSpPr>
      <dsp:spPr>
        <a:xfrm>
          <a:off x="0" y="2666999"/>
          <a:ext cx="6096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3512E-A0ED-3843-95DE-3F9CF2B4CCFA}">
      <dsp:nvSpPr>
        <dsp:cNvPr id="0" name=""/>
        <dsp:cNvSpPr/>
      </dsp:nvSpPr>
      <dsp:spPr>
        <a:xfrm>
          <a:off x="0" y="26670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Sú odlúčení od všetkého, čo poznali pred tým (rodiny, kamarátov, učiteľov, krúžkov)</a:t>
          </a:r>
          <a:endParaRPr lang="en-US" sz="2200" kern="1200"/>
        </a:p>
      </dsp:txBody>
      <dsp:txXfrm>
        <a:off x="0" y="2667000"/>
        <a:ext cx="6096000" cy="1333500"/>
      </dsp:txXfrm>
    </dsp:sp>
    <dsp:sp modelId="{B4A56BB3-8C32-624A-8023-BD5A22BD61C7}">
      <dsp:nvSpPr>
        <dsp:cNvPr id="0" name=""/>
        <dsp:cNvSpPr/>
      </dsp:nvSpPr>
      <dsp:spPr>
        <a:xfrm>
          <a:off x="0" y="4000500"/>
          <a:ext cx="6096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E0EFA-DD3D-6243-BC19-188326CA6405}">
      <dsp:nvSpPr>
        <dsp:cNvPr id="0" name=""/>
        <dsp:cNvSpPr/>
      </dsp:nvSpPr>
      <dsp:spPr>
        <a:xfrm>
          <a:off x="0" y="4000500"/>
          <a:ext cx="6096000" cy="1333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Škola sa môže javiť ako úplne iná – zvonenie, prestávky, organizácia vyučovania, iné jedlo, iné správanie ľudí, skúšanie, známkovanie</a:t>
          </a:r>
          <a:endParaRPr lang="en-US" sz="2200" kern="1200"/>
        </a:p>
      </dsp:txBody>
      <dsp:txXfrm>
        <a:off x="0" y="4000500"/>
        <a:ext cx="6096000" cy="1333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3641D-CC9C-A746-A346-C3D6E015D4BF}">
      <dsp:nvSpPr>
        <dsp:cNvPr id="0" name=""/>
        <dsp:cNvSpPr/>
      </dsp:nvSpPr>
      <dsp:spPr>
        <a:xfrm>
          <a:off x="0" y="2329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C6E13B-9464-EF46-A004-5F74DEE225DE}">
      <dsp:nvSpPr>
        <dsp:cNvPr id="0" name=""/>
        <dsp:cNvSpPr/>
      </dsp:nvSpPr>
      <dsp:spPr>
        <a:xfrm>
          <a:off x="0" y="2329"/>
          <a:ext cx="10668000" cy="794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Ako sa správne vyslovuje tvoje meno? Ako chceš, aby sme ťa volali? </a:t>
          </a:r>
          <a:endParaRPr lang="en-US" sz="2200" kern="1200"/>
        </a:p>
      </dsp:txBody>
      <dsp:txXfrm>
        <a:off x="0" y="2329"/>
        <a:ext cx="10668000" cy="794438"/>
      </dsp:txXfrm>
    </dsp:sp>
    <dsp:sp modelId="{95E8A3C1-C285-5A45-A46C-C1C83BA71AE8}">
      <dsp:nvSpPr>
        <dsp:cNvPr id="0" name=""/>
        <dsp:cNvSpPr/>
      </dsp:nvSpPr>
      <dsp:spPr>
        <a:xfrm>
          <a:off x="0" y="796768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9B8DB-FCE2-E945-8304-0BA2D826B86F}">
      <dsp:nvSpPr>
        <dsp:cNvPr id="0" name=""/>
        <dsp:cNvSpPr/>
      </dsp:nvSpPr>
      <dsp:spPr>
        <a:xfrm>
          <a:off x="0" y="796768"/>
          <a:ext cx="10668000" cy="794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Akými jazykmi rozprávaš? </a:t>
          </a:r>
          <a:endParaRPr lang="en-US" sz="2200" kern="1200"/>
        </a:p>
      </dsp:txBody>
      <dsp:txXfrm>
        <a:off x="0" y="796768"/>
        <a:ext cx="10668000" cy="794438"/>
      </dsp:txXfrm>
    </dsp:sp>
    <dsp:sp modelId="{85550851-FC49-784C-AB41-55863ADC1514}">
      <dsp:nvSpPr>
        <dsp:cNvPr id="0" name=""/>
        <dsp:cNvSpPr/>
      </dsp:nvSpPr>
      <dsp:spPr>
        <a:xfrm>
          <a:off x="0" y="1591206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332170-1B69-6C4E-89C5-180E4EBF2E5D}">
      <dsp:nvSpPr>
        <dsp:cNvPr id="0" name=""/>
        <dsp:cNvSpPr/>
      </dsp:nvSpPr>
      <dsp:spPr>
        <a:xfrm>
          <a:off x="0" y="1591206"/>
          <a:ext cx="10668000" cy="794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Aká bola škola, do ktorej si chodil/a? Ako to tam vyzeralo? Kedy vyučovanie začínalo a končilo? Kedy ste mali prestávky? Aké predmety ste mali? </a:t>
          </a:r>
          <a:endParaRPr lang="en-US" sz="2200" kern="1200"/>
        </a:p>
      </dsp:txBody>
      <dsp:txXfrm>
        <a:off x="0" y="1591206"/>
        <a:ext cx="10668000" cy="794438"/>
      </dsp:txXfrm>
    </dsp:sp>
    <dsp:sp modelId="{909701F0-81CB-3245-9435-34973B97371D}">
      <dsp:nvSpPr>
        <dsp:cNvPr id="0" name=""/>
        <dsp:cNvSpPr/>
      </dsp:nvSpPr>
      <dsp:spPr>
        <a:xfrm>
          <a:off x="0" y="2385645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174D94-0B1F-7549-8599-F8075868DC97}">
      <dsp:nvSpPr>
        <dsp:cNvPr id="0" name=""/>
        <dsp:cNvSpPr/>
      </dsp:nvSpPr>
      <dsp:spPr>
        <a:xfrm>
          <a:off x="0" y="2385645"/>
          <a:ext cx="10668000" cy="794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Aké sú tvoje záľuby? Čo si robil/a mimo školy? Aké športy si robil/a?</a:t>
          </a:r>
          <a:endParaRPr lang="en-US" sz="2200" kern="1200"/>
        </a:p>
      </dsp:txBody>
      <dsp:txXfrm>
        <a:off x="0" y="2385645"/>
        <a:ext cx="10668000" cy="794438"/>
      </dsp:txXfrm>
    </dsp:sp>
    <dsp:sp modelId="{6357E31A-C4EB-4442-8518-3EAC70D185BB}">
      <dsp:nvSpPr>
        <dsp:cNvPr id="0" name=""/>
        <dsp:cNvSpPr/>
      </dsp:nvSpPr>
      <dsp:spPr>
        <a:xfrm>
          <a:off x="0" y="3180084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73BAD-8974-6E4F-9B6E-EBA81CE423AF}">
      <dsp:nvSpPr>
        <dsp:cNvPr id="0" name=""/>
        <dsp:cNvSpPr/>
      </dsp:nvSpPr>
      <dsp:spPr>
        <a:xfrm>
          <a:off x="0" y="3180084"/>
          <a:ext cx="10668000" cy="794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Dostávali ste domácie úlohy? Kto ti zvykne pomáhať so školou? </a:t>
          </a:r>
          <a:endParaRPr lang="en-US" sz="2200" kern="1200"/>
        </a:p>
      </dsp:txBody>
      <dsp:txXfrm>
        <a:off x="0" y="3180084"/>
        <a:ext cx="10668000" cy="794438"/>
      </dsp:txXfrm>
    </dsp:sp>
    <dsp:sp modelId="{C9EC6E9D-111A-A645-90D5-ED3330D94C3B}">
      <dsp:nvSpPr>
        <dsp:cNvPr id="0" name=""/>
        <dsp:cNvSpPr/>
      </dsp:nvSpPr>
      <dsp:spPr>
        <a:xfrm>
          <a:off x="0" y="3974522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6E7FF-04C5-8642-9F8C-C05712C80687}">
      <dsp:nvSpPr>
        <dsp:cNvPr id="0" name=""/>
        <dsp:cNvSpPr/>
      </dsp:nvSpPr>
      <dsp:spPr>
        <a:xfrm>
          <a:off x="0" y="3974522"/>
          <a:ext cx="10668000" cy="794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/>
            <a:t>Nepýtať sa na okolnosti úteku, ani žiadne citlivé veci v tejto fáze </a:t>
          </a:r>
          <a:endParaRPr lang="en-US" sz="2200" kern="1200"/>
        </a:p>
      </dsp:txBody>
      <dsp:txXfrm>
        <a:off x="0" y="3974522"/>
        <a:ext cx="10668000" cy="7944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78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9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5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8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5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3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40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6" r:id="rId6"/>
    <p:sldLayoutId id="2147483691" r:id="rId7"/>
    <p:sldLayoutId id="2147483692" r:id="rId8"/>
    <p:sldLayoutId id="2147483693" r:id="rId9"/>
    <p:sldLayoutId id="2147483695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riglerova@cvek.s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kluzivniskola.cz/sites/default/files/uploaded/zaci_s_omj_v_ceskych_skolach_0.pdf" TargetMode="External"/><Relationship Id="rId2" Type="http://schemas.openxmlformats.org/officeDocument/2006/relationships/hyperlink" Target="https://www.nadaciamilanasimecku.sk/files/documents/1013-desatoro%20pre%20skoly_cvek_%20nm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apacity.sk/informacia/kulturny-so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E80A1E-EE07-525A-354F-7A763674C3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79"/>
          <a:stretch/>
        </p:blipFill>
        <p:spPr>
          <a:xfrm>
            <a:off x="20" y="-1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217115-3D6B-2A40-9462-595C46B9B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anchor="b">
            <a:normAutofit fontScale="77500" lnSpcReduction="20000"/>
          </a:bodyPr>
          <a:lstStyle/>
          <a:p>
            <a:pPr algn="l">
              <a:lnSpc>
                <a:spcPct val="115000"/>
              </a:lnSpc>
            </a:pPr>
            <a:r>
              <a:rPr lang="sk-SK" sz="2200" dirty="0"/>
              <a:t>Elena </a:t>
            </a:r>
            <a:r>
              <a:rPr lang="sk-SK" sz="2200" dirty="0" err="1"/>
              <a:t>Gallová</a:t>
            </a:r>
            <a:r>
              <a:rPr lang="sk-SK" sz="2200" dirty="0"/>
              <a:t> </a:t>
            </a:r>
            <a:r>
              <a:rPr lang="sk-SK" sz="2200" dirty="0" err="1"/>
              <a:t>Kriglerová</a:t>
            </a:r>
            <a:endParaRPr lang="sk-SK" sz="2200" dirty="0"/>
          </a:p>
          <a:p>
            <a:pPr algn="l">
              <a:lnSpc>
                <a:spcPct val="115000"/>
              </a:lnSpc>
            </a:pPr>
            <a:r>
              <a:rPr lang="sk-SK" sz="2200" dirty="0"/>
              <a:t>CVEK </a:t>
            </a:r>
          </a:p>
          <a:p>
            <a:pPr algn="l">
              <a:lnSpc>
                <a:spcPct val="115000"/>
              </a:lnSpc>
            </a:pPr>
            <a:r>
              <a:rPr lang="sk-SK" sz="2200" dirty="0">
                <a:hlinkClick r:id="rId3"/>
              </a:rPr>
              <a:t>kriglerova@cvek.sk</a:t>
            </a:r>
            <a:endParaRPr lang="sk-SK" sz="2200" dirty="0"/>
          </a:p>
          <a:p>
            <a:pPr algn="l">
              <a:lnSpc>
                <a:spcPct val="115000"/>
              </a:lnSpc>
            </a:pPr>
            <a:r>
              <a:rPr lang="sk-SK" sz="2200" dirty="0"/>
              <a:t>0908 715 419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51D374-DE4E-E24B-A086-1422A5AAC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sk-SK" sz="4400" dirty="0"/>
              <a:t>Deti utečencov v škole – prvé kroky</a:t>
            </a:r>
          </a:p>
        </p:txBody>
      </p:sp>
    </p:spTree>
    <p:extLst>
      <p:ext uri="{BB962C8B-B14F-4D97-AF65-F5344CB8AC3E}">
        <p14:creationId xmlns:p14="http://schemas.microsoft.com/office/powerpoint/2010/main" val="292802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F5652-6526-7A40-B66F-8C9E26E21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Užitočné dokumenty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2A21D8-2CD6-5845-837B-7F4287222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err="1"/>
              <a:t>Destoro</a:t>
            </a:r>
            <a:r>
              <a:rPr lang="sk-SK" dirty="0"/>
              <a:t> pre školy o vzdelávaní detí cudzincov: </a:t>
            </a:r>
            <a:r>
              <a:rPr lang="sk-SK" dirty="0">
                <a:hlinkClick r:id="rId2"/>
              </a:rPr>
              <a:t>https://www.nadaciamilanasimecku.sk/files/documents/1013-desatoro%20pre%20skoly_cvek_%20nms.pdf</a:t>
            </a:r>
            <a:endParaRPr lang="sk-SK" dirty="0"/>
          </a:p>
          <a:p>
            <a:r>
              <a:rPr lang="sk-SK" dirty="0" err="1"/>
              <a:t>Žáci</a:t>
            </a:r>
            <a:r>
              <a:rPr lang="sk-SK" dirty="0"/>
              <a:t> s odlišným </a:t>
            </a:r>
            <a:r>
              <a:rPr lang="sk-SK" dirty="0" err="1"/>
              <a:t>mateřským</a:t>
            </a:r>
            <a:r>
              <a:rPr lang="sk-SK" dirty="0"/>
              <a:t> </a:t>
            </a:r>
            <a:r>
              <a:rPr lang="sk-SK" dirty="0" err="1"/>
              <a:t>jazykem</a:t>
            </a:r>
            <a:r>
              <a:rPr lang="sk-SK" dirty="0"/>
              <a:t> - </a:t>
            </a:r>
            <a:r>
              <a:rPr lang="sk-SK" dirty="0">
                <a:hlinkClick r:id="rId3"/>
              </a:rPr>
              <a:t>https://www.inkluzivniskola.cz/sites/default/files/uploaded/zaci_s_omj_v_ceskych_skolach_0.pdf</a:t>
            </a:r>
            <a:r>
              <a:rPr lang="sk-SK" dirty="0"/>
              <a:t> </a:t>
            </a:r>
          </a:p>
          <a:p>
            <a:r>
              <a:rPr lang="sk-SK" dirty="0"/>
              <a:t>UNHCR – trauma a stres u detí utečencov </a:t>
            </a:r>
            <a:r>
              <a:rPr lang="sk-SK" dirty="0" err="1"/>
              <a:t>Strhttps</a:t>
            </a:r>
            <a:r>
              <a:rPr lang="sk-SK" dirty="0"/>
              <a:t>://</a:t>
            </a:r>
            <a:r>
              <a:rPr lang="sk-SK" dirty="0" err="1"/>
              <a:t>www.unhcr.org</a:t>
            </a:r>
            <a:r>
              <a:rPr lang="sk-SK" dirty="0"/>
              <a:t>/</a:t>
            </a:r>
            <a:r>
              <a:rPr lang="sk-SK" dirty="0" err="1"/>
              <a:t>sk</a:t>
            </a:r>
            <a:r>
              <a:rPr lang="sk-SK" dirty="0"/>
              <a:t>/</a:t>
            </a:r>
            <a:r>
              <a:rPr lang="sk-SK" dirty="0" err="1"/>
              <a:t>wp-content</a:t>
            </a:r>
            <a:r>
              <a:rPr lang="sk-SK" dirty="0"/>
              <a:t>/</a:t>
            </a:r>
            <a:r>
              <a:rPr lang="sk-SK" dirty="0" err="1"/>
              <a:t>uploads</a:t>
            </a:r>
            <a:r>
              <a:rPr lang="sk-SK" dirty="0"/>
              <a:t>/</a:t>
            </a:r>
            <a:r>
              <a:rPr lang="sk-SK" dirty="0" err="1"/>
              <a:t>sites</a:t>
            </a:r>
            <a:r>
              <a:rPr lang="sk-SK" dirty="0"/>
              <a:t>/24/2020/04/SK-PDF-UNHCR-</a:t>
            </a:r>
            <a:r>
              <a:rPr lang="sk-SK" dirty="0" err="1"/>
              <a:t>Guidance</a:t>
            </a:r>
            <a:r>
              <a:rPr lang="sk-SK" dirty="0"/>
              <a:t>-on-</a:t>
            </a:r>
            <a:r>
              <a:rPr lang="sk-SK" dirty="0" err="1"/>
              <a:t>Stress</a:t>
            </a:r>
            <a:r>
              <a:rPr lang="sk-SK" dirty="0"/>
              <a:t>-and-</a:t>
            </a:r>
            <a:r>
              <a:rPr lang="sk-SK" dirty="0" err="1"/>
              <a:t>Trauma.pdf</a:t>
            </a:r>
            <a:endParaRPr lang="sk-SK" dirty="0"/>
          </a:p>
          <a:p>
            <a:r>
              <a:rPr lang="sk-SK" dirty="0"/>
              <a:t>SPU -</a:t>
            </a:r>
            <a:r>
              <a:rPr lang="sk-SK" dirty="0" err="1"/>
              <a:t>https</a:t>
            </a:r>
            <a:r>
              <a:rPr lang="sk-SK" dirty="0"/>
              <a:t>://</a:t>
            </a:r>
            <a:r>
              <a:rPr lang="sk-SK" dirty="0" err="1"/>
              <a:t>www.statpedu.sk</a:t>
            </a:r>
            <a:r>
              <a:rPr lang="sk-SK" dirty="0"/>
              <a:t>/</a:t>
            </a:r>
            <a:r>
              <a:rPr lang="sk-SK" dirty="0" err="1"/>
              <a:t>sk</a:t>
            </a:r>
            <a:r>
              <a:rPr lang="sk-SK" dirty="0"/>
              <a:t>/</a:t>
            </a:r>
            <a:r>
              <a:rPr lang="sk-SK" dirty="0" err="1"/>
              <a:t>vyskum</a:t>
            </a:r>
            <a:r>
              <a:rPr lang="sk-SK" dirty="0"/>
              <a:t>/</a:t>
            </a:r>
            <a:r>
              <a:rPr lang="sk-SK" dirty="0" err="1"/>
              <a:t>vzdelavanie</a:t>
            </a:r>
            <a:r>
              <a:rPr lang="sk-SK" dirty="0"/>
              <a:t>-deti-cudzincov/</a:t>
            </a:r>
            <a:r>
              <a:rPr lang="sk-SK" dirty="0" err="1"/>
              <a:t>adaptacia-ziaka</a:t>
            </a:r>
            <a:r>
              <a:rPr lang="sk-SK" dirty="0"/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420294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861A6E4-CB70-4D29-87D4-AD020035F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5635"/>
            <a:ext cx="4212773" cy="5022365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FE67A51-A6D2-4F56-B718-2BF4AD24E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23999"/>
            <a:ext cx="4095749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3BDA32-8CC2-AB40-806F-AC70FD112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0" y="3034421"/>
            <a:ext cx="3048001" cy="2286000"/>
          </a:xfrm>
        </p:spPr>
        <p:txBody>
          <a:bodyPr anchor="b">
            <a:normAutofit/>
          </a:bodyPr>
          <a:lstStyle/>
          <a:p>
            <a:r>
              <a:rPr lang="sk-SK" sz="3200">
                <a:solidFill>
                  <a:srgbClr val="FFFFFF"/>
                </a:solidFill>
              </a:rPr>
              <a:t>Kultúrny šok ako reakcia na nové prostredie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A951A41-B653-89F3-8FEC-A918CAAB2C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989900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015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3E9B86C0-FDA1-4FEB-807F-B6CA59CE89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17019" y="0"/>
            <a:ext cx="5578823" cy="6028256"/>
          </a:xfrm>
          <a:custGeom>
            <a:avLst/>
            <a:gdLst>
              <a:gd name="connsiteX0" fmla="*/ 0 w 5578823"/>
              <a:gd name="connsiteY0" fmla="*/ 0 h 6028256"/>
              <a:gd name="connsiteX1" fmla="*/ 3897606 w 5578823"/>
              <a:gd name="connsiteY1" fmla="*/ 0 h 6028256"/>
              <a:gd name="connsiteX2" fmla="*/ 4274232 w 5578823"/>
              <a:gd name="connsiteY2" fmla="*/ 360545 h 6028256"/>
              <a:gd name="connsiteX3" fmla="*/ 4673934 w 5578823"/>
              <a:gd name="connsiteY3" fmla="*/ 738354 h 6028256"/>
              <a:gd name="connsiteX4" fmla="*/ 5421862 w 5578823"/>
              <a:gd name="connsiteY4" fmla="*/ 1773839 h 6028256"/>
              <a:gd name="connsiteX5" fmla="*/ 5469198 w 5578823"/>
              <a:gd name="connsiteY5" fmla="*/ 3329255 h 6028256"/>
              <a:gd name="connsiteX6" fmla="*/ 4741546 w 5578823"/>
              <a:gd name="connsiteY6" fmla="*/ 4877588 h 6028256"/>
              <a:gd name="connsiteX7" fmla="*/ 1325600 w 5578823"/>
              <a:gd name="connsiteY7" fmla="*/ 5980388 h 6028256"/>
              <a:gd name="connsiteX8" fmla="*/ 137593 w 5578823"/>
              <a:gd name="connsiteY8" fmla="*/ 5804042 h 6028256"/>
              <a:gd name="connsiteX9" fmla="*/ 0 w 5578823"/>
              <a:gd name="connsiteY9" fmla="*/ 5760161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1">
            <a:extLst>
              <a:ext uri="{FF2B5EF4-FFF2-40B4-BE49-F238E27FC236}">
                <a16:creationId xmlns:a16="http://schemas.microsoft.com/office/drawing/2014/main" id="{3362A0EA-3E81-4464-94B8-70BE5870E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87883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2CEAF-45A7-534E-9F1A-51A9ECD6E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53" y="1781908"/>
            <a:ext cx="9355015" cy="4314093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sk-SK" sz="2000" dirty="0"/>
              <a:t>1. </a:t>
            </a:r>
            <a:r>
              <a:rPr lang="sk-SK" sz="2000" b="1" dirty="0"/>
              <a:t>Úľava</a:t>
            </a:r>
            <a:r>
              <a:rPr lang="sk-SK" sz="2000" dirty="0"/>
              <a:t> – dieťa konečne nemusí myslieť len na svoju situáciu, je v novom prostredí, záujem spolužiakov, pozornosť učiteľov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sk-SK" sz="2000" dirty="0"/>
              <a:t>2. </a:t>
            </a:r>
            <a:r>
              <a:rPr lang="sk-SK" sz="2000" b="1" dirty="0"/>
              <a:t>Kríza – </a:t>
            </a:r>
            <a:r>
              <a:rPr lang="sk-SK" sz="2000" dirty="0"/>
              <a:t>veci nejdú tak, ako si predstavovalo, všetko je iné, nerozumie jazyku, nevie, ako funguje škola, nevie sa v nej orientovať, je mu zima/teplo, nechutí mu jesť, začína pociťovať frustráciu a strach, môže pôsobiť lenivo alebo aj nepriateľsky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sk-SK" sz="2000" dirty="0"/>
              <a:t>3. </a:t>
            </a:r>
            <a:r>
              <a:rPr lang="sk-SK" sz="2000" b="1" dirty="0"/>
              <a:t>Prispôsobenie a </a:t>
            </a:r>
            <a:r>
              <a:rPr lang="sk-SK" sz="2000" b="1" dirty="0" err="1"/>
              <a:t>reorientácia</a:t>
            </a:r>
            <a:r>
              <a:rPr lang="sk-SK" sz="2000" b="1" dirty="0"/>
              <a:t> </a:t>
            </a:r>
            <a:r>
              <a:rPr lang="sk-SK" sz="2000" dirty="0"/>
              <a:t>– kľúčová fáza, v ktorej môžu učitelia najviac pomôcť, dieťa potrebuje opäť cítiť, že niekam patrí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sk-SK" sz="2000" dirty="0"/>
              <a:t>4. </a:t>
            </a:r>
            <a:r>
              <a:rPr lang="sk-SK" sz="2000" b="1" dirty="0"/>
              <a:t>Zapojenie – </a:t>
            </a:r>
            <a:r>
              <a:rPr lang="sk-SK" sz="2000" dirty="0"/>
              <a:t>po zvládnutej 3. fáze sa dieťa začína v škole cítiť dobre, je súčasťou kolektívu, začína prijímať pravidlá novej školy a podobne</a:t>
            </a:r>
          </a:p>
          <a:p>
            <a:pPr marL="0" indent="0">
              <a:lnSpc>
                <a:spcPct val="115000"/>
              </a:lnSpc>
              <a:buNone/>
            </a:pPr>
            <a:endParaRPr lang="sk-SK" sz="2000" dirty="0"/>
          </a:p>
          <a:p>
            <a:pPr marL="0" indent="0">
              <a:lnSpc>
                <a:spcPct val="115000"/>
              </a:lnSpc>
              <a:buNone/>
            </a:pPr>
            <a:r>
              <a:rPr lang="sk-SK" sz="2000" dirty="0"/>
              <a:t>Viac </a:t>
            </a:r>
            <a:r>
              <a:rPr lang="sk-SK" sz="2000" dirty="0" err="1"/>
              <a:t>info</a:t>
            </a:r>
            <a:r>
              <a:rPr lang="sk-SK" sz="2000" dirty="0"/>
              <a:t> na: </a:t>
            </a:r>
            <a:r>
              <a:rPr lang="sk-SK" sz="2000" dirty="0">
                <a:hlinkClick r:id="rId2"/>
              </a:rPr>
              <a:t>https://www.kapacity.sk/informacia/kulturny-sok/</a:t>
            </a:r>
            <a:r>
              <a:rPr lang="sk-SK" sz="2000" dirty="0"/>
              <a:t>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D169EC-06C5-124E-8015-32024F8E0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5334000" cy="1524000"/>
          </a:xfrm>
        </p:spPr>
        <p:txBody>
          <a:bodyPr>
            <a:normAutofit/>
          </a:bodyPr>
          <a:lstStyle/>
          <a:p>
            <a:r>
              <a:rPr lang="sk-SK" sz="3200"/>
              <a:t>Fázy kultúrneho šoku </a:t>
            </a:r>
          </a:p>
        </p:txBody>
      </p:sp>
    </p:spTree>
    <p:extLst>
      <p:ext uri="{BB962C8B-B14F-4D97-AF65-F5344CB8AC3E}">
        <p14:creationId xmlns:p14="http://schemas.microsoft.com/office/powerpoint/2010/main" val="3208742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C7C0A-7E45-4141-9580-F762C955F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môže pomôcť v prvých dňoch – rozhovor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EDB36-E223-5042-839B-0E632AF8E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23" y="2286000"/>
            <a:ext cx="11394831" cy="4267200"/>
          </a:xfrm>
        </p:spPr>
        <p:txBody>
          <a:bodyPr/>
          <a:lstStyle/>
          <a:p>
            <a:r>
              <a:rPr lang="sk-SK" dirty="0"/>
              <a:t>Ak je možné, je dobré uskutočniť rozhovor s dieťaťom a matkou ešte pred nástupom do školy (nadviazať kontakt a získať dôveru)</a:t>
            </a:r>
          </a:p>
          <a:p>
            <a:r>
              <a:rPr lang="sk-SK" dirty="0"/>
              <a:t>Ideálne využiť tlmočníka alebo použiť jazyk, ktorému rozumejú obe strany</a:t>
            </a:r>
          </a:p>
          <a:p>
            <a:r>
              <a:rPr lang="sk-SK" dirty="0"/>
              <a:t>Cieľ –spoznať osobnosť, záľuby, záujmy, skúsenosti</a:t>
            </a:r>
          </a:p>
          <a:p>
            <a:r>
              <a:rPr lang="sk-SK" dirty="0"/>
              <a:t>Prostredie – neformálne, mimo vyučovania, dôverné, dostatok času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491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A772E-6067-E147-940D-04D3A0AD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Typy otázok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D25BFC29-0633-41F6-FD0E-2BC8A9EBD9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2000" y="1922585"/>
          <a:ext cx="10668000" cy="4771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1819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17519-3E94-6D4C-8F38-FCE0FFDAE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môže pomôcť v prvých dňoch – orientácia v škole a školskom systéme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2F2F59-41BA-264A-A77B-E2FBBB785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Prechádzka po škole – jedáleň, toalety, školský dvor, triedy, knižnica – čokoľvek, čo pomôže dieťaťu zorientovať sa</a:t>
            </a:r>
          </a:p>
          <a:p>
            <a:r>
              <a:rPr lang="sk-SK" dirty="0"/>
              <a:t>Veľmi pomáha označiť najdôležitejšie „body“ v škole aj v ukrajinčine </a:t>
            </a:r>
          </a:p>
          <a:p>
            <a:r>
              <a:rPr lang="sk-SK" dirty="0"/>
              <a:t>Adaptačný koordinátor – dôverná dospelá osoba pre deti, za kým môžu ísť, ak čokoľvek potrebujú (ideálne ak hovorí jazykom detí) </a:t>
            </a:r>
          </a:p>
          <a:p>
            <a:r>
              <a:rPr lang="sk-SK" dirty="0"/>
              <a:t>Informačný leták pre rodičov o fungovaní školy (základné </a:t>
            </a:r>
            <a:r>
              <a:rPr lang="sk-SK" dirty="0" err="1"/>
              <a:t>info</a:t>
            </a:r>
            <a:r>
              <a:rPr lang="sk-SK" dirty="0"/>
              <a:t>, začiatok a koniec vyučovania, prestávky, základné pravidlá) </a:t>
            </a:r>
          </a:p>
        </p:txBody>
      </p:sp>
    </p:spTree>
    <p:extLst>
      <p:ext uri="{BB962C8B-B14F-4D97-AF65-F5344CB8AC3E}">
        <p14:creationId xmlns:p14="http://schemas.microsoft.com/office/powerpoint/2010/main" val="220915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79BED-5F52-E24A-A8D7-D2AF45B9E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Tipy pre lepšiu orientáciu v škole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1669F9-B618-954E-8E7D-5E358BCF1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10668000" cy="4419600"/>
          </a:xfrm>
        </p:spPr>
        <p:txBody>
          <a:bodyPr>
            <a:normAutofit/>
          </a:bodyPr>
          <a:lstStyle/>
          <a:p>
            <a:r>
              <a:rPr lang="sk-SK" dirty="0"/>
              <a:t>Identifikačná kartička – meno žiaka, trieda, triedny učiteľ, kontaktná osoba (môžu si pripraviť všetci žiaci v triede spolu)</a:t>
            </a:r>
          </a:p>
          <a:p>
            <a:r>
              <a:rPr lang="sk-SK" dirty="0"/>
              <a:t>Mapka školy – orientácia v priestore + prvá slovná zásoba (v ukrajinčine aj slovenčine) </a:t>
            </a:r>
          </a:p>
          <a:p>
            <a:r>
              <a:rPr lang="sk-SK" dirty="0"/>
              <a:t>Komunikačné kartičky – keď ešte neovláda jazyk, môže ich používať (hlad, smäd, toaleta, pocity, ceruzka, papier, kniha)</a:t>
            </a:r>
          </a:p>
        </p:txBody>
      </p:sp>
    </p:spTree>
    <p:extLst>
      <p:ext uri="{BB962C8B-B14F-4D97-AF65-F5344CB8AC3E}">
        <p14:creationId xmlns:p14="http://schemas.microsoft.com/office/powerpoint/2010/main" val="3822131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860CE-A5EF-F14E-81FB-898A52177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Príprava triedy </a:t>
            </a:r>
            <a:endParaRPr lang="sk-SK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01750-4072-7640-AA0A-B5FD18B48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15886"/>
            <a:ext cx="10668000" cy="4630057"/>
          </a:xfrm>
        </p:spPr>
        <p:txBody>
          <a:bodyPr>
            <a:normAutofit fontScale="77500" lnSpcReduction="20000"/>
          </a:bodyPr>
          <a:lstStyle/>
          <a:p>
            <a:r>
              <a:rPr lang="sk-SK" dirty="0"/>
              <a:t>Diskusia s deťmi o tom, že príde nový spolužiak (ako mu vieme pomôcť? Čo asi bude potrebovať? Čo bude preňho ťažké a ako mu vieme pomôcť?)</a:t>
            </a:r>
          </a:p>
          <a:p>
            <a:r>
              <a:rPr lang="sk-SK" dirty="0"/>
              <a:t>Patróni – kto by bol ochotný pomáhať novému spolužiakovi (dôležité rotovať, aby nebol vyvíjaný príliš veľký tlak na jedno dieťa)</a:t>
            </a:r>
          </a:p>
          <a:p>
            <a:r>
              <a:rPr lang="sk-SK" dirty="0"/>
              <a:t>Úvodné predstavenie – najlepšie spoločné, rozhodne nie pred tabuľou (napr. sedenie v kruhu) </a:t>
            </a:r>
          </a:p>
          <a:p>
            <a:r>
              <a:rPr lang="sk-SK" dirty="0"/>
              <a:t>Deti by sa mohli už pred príchodom nového spolužiaka naučiť zopár fráz v ukrajinčine </a:t>
            </a:r>
          </a:p>
          <a:p>
            <a:r>
              <a:rPr lang="sk-SK" dirty="0"/>
              <a:t>Hľadať spoločné záujmy a záľuby – to ich môže zblížiť najviac (speváci, futbalové kluby, filmy, seriály) 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7428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F441E-5DC9-A841-BDF5-211BE9CBD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Kultúrna citlivosť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458D83-E98E-6B47-8259-6E5757E5C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286" y="1857829"/>
            <a:ext cx="11582400" cy="4804227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Ukrajinské deti nemajú toľko kultúrnych odlišností, ako iné, napriek tomu však treba, aby sme boli citliví na ich špecifiká</a:t>
            </a:r>
          </a:p>
          <a:p>
            <a:r>
              <a:rPr lang="sk-SK" dirty="0"/>
              <a:t>Kontakt s vlastným jazykom pomáha – umožnite im prejavovať sa v ukrajinčine, aspoň v prvých týždňoch, potrebujú mať pocit, že tam patria a že sa nemusia hanbiť za svoju identitu</a:t>
            </a:r>
          </a:p>
          <a:p>
            <a:r>
              <a:rPr lang="sk-SK" dirty="0"/>
              <a:t>Krúžok – môžete mať na škole krúžok ukrajinčiny, kde budú tieto deti aktívnejšie – môžu učiť ostatné ukrajinské frázy </a:t>
            </a:r>
          </a:p>
          <a:p>
            <a:r>
              <a:rPr lang="sk-SK" dirty="0"/>
              <a:t>Umožnite im nosiť do školy „svoje“ hračky, knižky, </a:t>
            </a:r>
          </a:p>
          <a:p>
            <a:r>
              <a:rPr lang="sk-SK" dirty="0"/>
              <a:t>Vytvorte im priestor a čas na chvíle „ticha“ – ak sa budú javiť že je toho na </a:t>
            </a:r>
            <a:r>
              <a:rPr lang="sk-SK" dirty="0" err="1"/>
              <a:t>ne</a:t>
            </a:r>
            <a:r>
              <a:rPr lang="sk-SK" dirty="0"/>
              <a:t> veľa </a:t>
            </a:r>
          </a:p>
        </p:txBody>
      </p:sp>
    </p:spTree>
    <p:extLst>
      <p:ext uri="{BB962C8B-B14F-4D97-AF65-F5344CB8AC3E}">
        <p14:creationId xmlns:p14="http://schemas.microsoft.com/office/powerpoint/2010/main" val="584610965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919</Words>
  <Application>Microsoft Office PowerPoint</Application>
  <PresentationFormat>Širokouhlá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Avenir Next LT Pro Light</vt:lpstr>
      <vt:lpstr>Sitka Subheading</vt:lpstr>
      <vt:lpstr>PebbleVTI</vt:lpstr>
      <vt:lpstr>Deti utečencov v škole – prvé kroky</vt:lpstr>
      <vt:lpstr>Kultúrny šok ako reakcia na nové prostredie</vt:lpstr>
      <vt:lpstr>Fázy kultúrneho šoku </vt:lpstr>
      <vt:lpstr>Čo môže pomôcť v prvých dňoch – rozhovor </vt:lpstr>
      <vt:lpstr>Typy otázok</vt:lpstr>
      <vt:lpstr>Čo môže pomôcť v prvých dňoch – orientácia v škole a školskom systéme </vt:lpstr>
      <vt:lpstr>Tipy pre lepšiu orientáciu v škole</vt:lpstr>
      <vt:lpstr>Príprava triedy </vt:lpstr>
      <vt:lpstr>Kultúrna citlivosť </vt:lpstr>
      <vt:lpstr>Užitočné dokumenty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Deti utečencov v škole – prvé kroky</dc:title>
  <dc:creator>Elena Gallo Kriglerova</dc:creator>
  <cp:lastModifiedBy>Alena Holka Chudžíková</cp:lastModifiedBy>
  <cp:revision>6</cp:revision>
  <dcterms:created xsi:type="dcterms:W3CDTF">2022-03-15T06:36:10Z</dcterms:created>
  <dcterms:modified xsi:type="dcterms:W3CDTF">2022-03-23T16:34:49Z</dcterms:modified>
</cp:coreProperties>
</file>